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12192000" cy="6858000"/>
  <p:notesSz cx="4565650" cy="679767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78448" cy="341064"/>
          </a:xfrm>
          <a:prstGeom prst="rect">
            <a:avLst/>
          </a:prstGeom>
        </p:spPr>
        <p:txBody>
          <a:bodyPr vert="horz" lIns="61699" tIns="30850" rIns="61699" bIns="30850" rtlCol="0"/>
          <a:lstStyle>
            <a:lvl1pPr algn="l">
              <a:defRPr sz="8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2586146" y="0"/>
            <a:ext cx="1978448" cy="341064"/>
          </a:xfrm>
          <a:prstGeom prst="rect">
            <a:avLst/>
          </a:prstGeom>
        </p:spPr>
        <p:txBody>
          <a:bodyPr vert="horz" lIns="61699" tIns="30850" rIns="61699" bIns="30850" rtlCol="0"/>
          <a:lstStyle>
            <a:lvl1pPr algn="r">
              <a:defRPr sz="800"/>
            </a:lvl1pPr>
          </a:lstStyle>
          <a:p>
            <a:fld id="{039A37E7-AC80-41DB-9B74-B006C29A9C1D}" type="datetimeFigureOut">
              <a:rPr lang="tr-TR" smtClean="0"/>
              <a:t>06.07.2021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244475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1699" tIns="30850" rIns="61699" bIns="3085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456565" y="3271382"/>
            <a:ext cx="3652520" cy="2676585"/>
          </a:xfrm>
          <a:prstGeom prst="rect">
            <a:avLst/>
          </a:prstGeom>
        </p:spPr>
        <p:txBody>
          <a:bodyPr vert="horz" lIns="61699" tIns="30850" rIns="61699" bIns="3085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1978448" cy="341063"/>
          </a:xfrm>
          <a:prstGeom prst="rect">
            <a:avLst/>
          </a:prstGeom>
        </p:spPr>
        <p:txBody>
          <a:bodyPr vert="horz" lIns="61699" tIns="30850" rIns="61699" bIns="30850" rtlCol="0" anchor="b"/>
          <a:lstStyle>
            <a:lvl1pPr algn="l">
              <a:defRPr sz="8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2586146" y="6456612"/>
            <a:ext cx="1978448" cy="341063"/>
          </a:xfrm>
          <a:prstGeom prst="rect">
            <a:avLst/>
          </a:prstGeom>
        </p:spPr>
        <p:txBody>
          <a:bodyPr vert="horz" lIns="61699" tIns="30850" rIns="61699" bIns="30850" rtlCol="0" anchor="b"/>
          <a:lstStyle>
            <a:lvl1pPr algn="r">
              <a:defRPr sz="800"/>
            </a:lvl1pPr>
          </a:lstStyle>
          <a:p>
            <a:fld id="{D9094F23-ACBD-44C9-B94B-94683125BF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8352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94F23-ACBD-44C9-B94B-94683125BF4C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5528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661F-F1A8-4783-8D6F-17731E66958F}" type="datetimeFigureOut">
              <a:rPr lang="tr-TR" smtClean="0"/>
              <a:t>06.07.2021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B748B-1AFC-4CC6-B619-A0F061D859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4472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661F-F1A8-4783-8D6F-17731E66958F}" type="datetimeFigureOut">
              <a:rPr lang="tr-TR" smtClean="0"/>
              <a:t>06.07.2021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B748B-1AFC-4CC6-B619-A0F061D859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221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661F-F1A8-4783-8D6F-17731E66958F}" type="datetimeFigureOut">
              <a:rPr lang="tr-TR" smtClean="0"/>
              <a:t>06.07.2021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B748B-1AFC-4CC6-B619-A0F061D859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366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661F-F1A8-4783-8D6F-17731E66958F}" type="datetimeFigureOut">
              <a:rPr lang="tr-TR" smtClean="0"/>
              <a:t>06.07.2021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B748B-1AFC-4CC6-B619-A0F061D859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1295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661F-F1A8-4783-8D6F-17731E66958F}" type="datetimeFigureOut">
              <a:rPr lang="tr-TR" smtClean="0"/>
              <a:t>06.07.2021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B748B-1AFC-4CC6-B619-A0F061D859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879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661F-F1A8-4783-8D6F-17731E66958F}" type="datetimeFigureOut">
              <a:rPr lang="tr-TR" smtClean="0"/>
              <a:t>06.07.2021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B748B-1AFC-4CC6-B619-A0F061D859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548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661F-F1A8-4783-8D6F-17731E66958F}" type="datetimeFigureOut">
              <a:rPr lang="tr-TR" smtClean="0"/>
              <a:t>06.07.2021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B748B-1AFC-4CC6-B619-A0F061D859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0088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661F-F1A8-4783-8D6F-17731E66958F}" type="datetimeFigureOut">
              <a:rPr lang="tr-TR" smtClean="0"/>
              <a:t>06.07.2021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B748B-1AFC-4CC6-B619-A0F061D859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607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661F-F1A8-4783-8D6F-17731E66958F}" type="datetimeFigureOut">
              <a:rPr lang="tr-TR" smtClean="0"/>
              <a:t>06.07.2021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B748B-1AFC-4CC6-B619-A0F061D859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7782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661F-F1A8-4783-8D6F-17731E66958F}" type="datetimeFigureOut">
              <a:rPr lang="tr-TR" smtClean="0"/>
              <a:t>06.07.2021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B748B-1AFC-4CC6-B619-A0F061D859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39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661F-F1A8-4783-8D6F-17731E66958F}" type="datetimeFigureOut">
              <a:rPr lang="tr-TR" smtClean="0"/>
              <a:t>06.07.2021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B748B-1AFC-4CC6-B619-A0F061D859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510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A661F-F1A8-4783-8D6F-17731E66958F}" type="datetimeFigureOut">
              <a:rPr lang="tr-TR" smtClean="0"/>
              <a:t>06.07.2021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B748B-1AFC-4CC6-B619-A0F061D859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7948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58372"/>
          </a:xfrm>
        </p:spPr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0000"/>
                </a:solidFill>
              </a:rPr>
              <a:t>İNTERNET ÜZERİNEDEN BELGE ALMA VE AİDAT ÖDEME İŞLEMLERİ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438400"/>
            <a:ext cx="9144000" cy="2819400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İNTERNET ÜZERİNDEN BELGE ALMAK VE AİDAT ÖDEME İŞLEMLERİNİ YAPABİLMEK İÇİN </a:t>
            </a:r>
          </a:p>
          <a:p>
            <a:r>
              <a:rPr lang="tr-TR" dirty="0" smtClean="0"/>
              <a:t>ebelge.tobb.org.tr </a:t>
            </a:r>
          </a:p>
          <a:p>
            <a:r>
              <a:rPr lang="tr-TR" dirty="0" smtClean="0"/>
              <a:t>ADRESİNE GİRİŞ YAPILIR.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7134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 smtClean="0"/>
              <a:t>AÇILAN SAYFADA </a:t>
            </a:r>
            <a:r>
              <a:rPr lang="tr-TR" sz="2400" dirty="0" smtClean="0">
                <a:solidFill>
                  <a:srgbClr val="FF0000"/>
                </a:solidFill>
              </a:rPr>
              <a:t>ÜYE OL</a:t>
            </a:r>
            <a:r>
              <a:rPr lang="tr-TR" sz="2400" dirty="0" smtClean="0"/>
              <a:t> LİNKİ TIKLANARAK ÜYELİK KAYI OLUŞTURULUR.</a:t>
            </a:r>
            <a:endParaRPr lang="tr-TR" sz="2400" dirty="0">
              <a:solidFill>
                <a:srgbClr val="FF0000"/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872" y="1792674"/>
            <a:ext cx="8033239" cy="4351338"/>
          </a:xfrm>
        </p:spPr>
      </p:pic>
    </p:spTree>
    <p:extLst>
      <p:ext uri="{BB962C8B-B14F-4D97-AF65-F5344CB8AC3E}">
        <p14:creationId xmlns:p14="http://schemas.microsoft.com/office/powerpoint/2010/main" val="340809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 smtClean="0"/>
              <a:t>ÜYELİK KAYDI OLUŞTURMAK İÇİN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tr-TR" dirty="0" smtClean="0"/>
              <a:t>ARTVİN TİCARET VE SANAYİ ODASI SEÇİLİR</a:t>
            </a:r>
          </a:p>
          <a:p>
            <a:r>
              <a:rPr lang="tr-TR" dirty="0" smtClean="0"/>
              <a:t>ŞİRKET VEYA KOOPERATİF İSE FİRMA VERGİ NUMARASI / GERÇEK KİŞİ İSE T.C. KİMLİK NUMARASI GİRİLİR</a:t>
            </a:r>
          </a:p>
          <a:p>
            <a:r>
              <a:rPr lang="tr-TR" dirty="0" smtClean="0"/>
              <a:t>TEMSİLCİNİN T.C. KİMLİK NUMARASI GİRİLİR</a:t>
            </a:r>
          </a:p>
          <a:p>
            <a:r>
              <a:rPr lang="tr-TR" dirty="0" smtClean="0"/>
              <a:t>DOĞRULA LİNKİNE BASILIR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2490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63" y="365125"/>
            <a:ext cx="10716094" cy="5870254"/>
          </a:xfrm>
        </p:spPr>
      </p:pic>
    </p:spTree>
    <p:extLst>
      <p:ext uri="{BB962C8B-B14F-4D97-AF65-F5344CB8AC3E}">
        <p14:creationId xmlns:p14="http://schemas.microsoft.com/office/powerpoint/2010/main" val="3587466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/>
              <a:t>CEP TELEFONUNA GELEN ŞİFRE İLE </a:t>
            </a:r>
            <a:r>
              <a:rPr lang="tr-TR" sz="3200" dirty="0" smtClean="0">
                <a:solidFill>
                  <a:srgbClr val="FF0000"/>
                </a:solidFill>
              </a:rPr>
              <a:t>ebelge.tobb.org.tr</a:t>
            </a:r>
            <a:r>
              <a:rPr lang="tr-TR" sz="3200" dirty="0" smtClean="0"/>
              <a:t> ADRESİNDEN GEREKLİ ALANLAR DOLDURULARAK GİRİŞ YAPILIR</a:t>
            </a:r>
            <a:endParaRPr lang="tr-TR" sz="32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258" y="1690688"/>
            <a:ext cx="8536090" cy="4801551"/>
          </a:xfrm>
        </p:spPr>
      </p:pic>
    </p:spTree>
    <p:extLst>
      <p:ext uri="{BB962C8B-B14F-4D97-AF65-F5344CB8AC3E}">
        <p14:creationId xmlns:p14="http://schemas.microsoft.com/office/powerpoint/2010/main" val="3211185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800" dirty="0" smtClean="0"/>
              <a:t>AÇILAN EKRANDA SOL ÜST KÖŞEDE  ÜÇ ÇİZGİ TIKLANIR AÇILAN SAYFADAN BELGE İŞLEMLERİNDEN YENİ BELGE TALEBİ TIKLANARAK 7/24 E İMZALI BELGE, AİDAT İŞLEMLERİNDEN BORÇ SORGULAMA VE ÖDEME TIKLANARAK BORÇ SORGULAMA VE ÖDEME İŞLEMLERİ YAPILIR.</a:t>
            </a:r>
            <a:endParaRPr lang="tr-TR" sz="28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1383" y="1840864"/>
            <a:ext cx="8594231" cy="4834255"/>
          </a:xfrm>
        </p:spPr>
      </p:pic>
    </p:spTree>
    <p:extLst>
      <p:ext uri="{BB962C8B-B14F-4D97-AF65-F5344CB8AC3E}">
        <p14:creationId xmlns:p14="http://schemas.microsoft.com/office/powerpoint/2010/main" val="1256228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800" dirty="0" smtClean="0"/>
              <a:t>SIRASI İLE BELGE ADI TESLİMAT ŞEKLİ (7/24 E-İMZA) VE BELGE ADETİ SEÇİLEREK EKLE TUŞUNA BASILIR. ALTTA ÇIKAN BELGENİN BAŞTARAFINDAKİ KUTUCUK İŞARETLENEREK ÖDEM YAP TUŞU TIKLANIR, ÖDEME İŞLEMLERİ </a:t>
            </a:r>
            <a:endParaRPr lang="tr-TR" sz="2800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</p:spTree>
    <p:extLst>
      <p:ext uri="{BB962C8B-B14F-4D97-AF65-F5344CB8AC3E}">
        <p14:creationId xmlns:p14="http://schemas.microsoft.com/office/powerpoint/2010/main" val="2797365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147</Words>
  <Application>Microsoft Office PowerPoint</Application>
  <PresentationFormat>Geniş ekran</PresentationFormat>
  <Paragraphs>15</Paragraphs>
  <Slides>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İNTERNET ÜZERİNEDEN BELGE ALMA VE AİDAT ÖDEME İŞLEMLERİ</vt:lpstr>
      <vt:lpstr>AÇILAN SAYFADA ÜYE OL LİNKİ TIKLANARAK ÜYELİK KAYI OLUŞTURULUR.</vt:lpstr>
      <vt:lpstr>ÜYELİK KAYDI OLUŞTURMAK İÇİN</vt:lpstr>
      <vt:lpstr>PowerPoint Sunusu</vt:lpstr>
      <vt:lpstr>CEP TELEFONUNA GELEN ŞİFRE İLE ebelge.tobb.org.tr ADRESİNDEN GEREKLİ ALANLAR DOLDURULARAK GİRİŞ YAPILIR</vt:lpstr>
      <vt:lpstr>AÇILAN EKRANDA SOL ÜST KÖŞEDE  ÜÇ ÇİZGİ TIKLANIR AÇILAN SAYFADAN BELGE İŞLEMLERİNDEN YENİ BELGE TALEBİ TIKLANARAK 7/24 E İMZALI BELGE, AİDAT İŞLEMLERİNDEN BORÇ SORGULAMA VE ÖDEME TIKLANARAK BORÇ SORGULAMA VE ÖDEME İŞLEMLERİ YAPILIR.</vt:lpstr>
      <vt:lpstr>SIRASI İLE BELGE ADI TESLİMAT ŞEKLİ (7/24 E-İMZA) VE BELGE ADETİ SEÇİLEREK EKLE TUŞUNA BASILIR. ALTTA ÇIKAN BELGENİN BAŞTARAFINDAKİ KUTUCUK İŞARETLENEREK ÖDEM YAP TUŞU TIKLANIR, ÖDEME İŞLEMLERİ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İNTERNET ÜZERİNEDEN BELGE ALMA VE AİDAT ÖDEME İŞLEMLERİ</dc:title>
  <dc:creator>Yuksel</dc:creator>
  <cp:lastModifiedBy>Yuksel</cp:lastModifiedBy>
  <cp:revision>11</cp:revision>
  <cp:lastPrinted>2021-07-06T07:23:08Z</cp:lastPrinted>
  <dcterms:created xsi:type="dcterms:W3CDTF">2019-02-21T10:35:36Z</dcterms:created>
  <dcterms:modified xsi:type="dcterms:W3CDTF">2021-07-06T07:25:02Z</dcterms:modified>
</cp:coreProperties>
</file>